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37" r:id="rId7"/>
    <p:sldId id="338" r:id="rId8"/>
    <p:sldId id="341" r:id="rId9"/>
    <p:sldId id="342" r:id="rId10"/>
    <p:sldId id="344" r:id="rId11"/>
    <p:sldId id="345" r:id="rId12"/>
    <p:sldId id="346" r:id="rId13"/>
    <p:sldId id="347" r:id="rId14"/>
    <p:sldId id="306" r:id="rId15"/>
    <p:sldId id="300" r:id="rId16"/>
    <p:sldId id="291" r:id="rId17"/>
    <p:sldId id="333" r:id="rId18"/>
    <p:sldId id="330" r:id="rId19"/>
    <p:sldId id="315" r:id="rId20"/>
    <p:sldId id="336" r:id="rId21"/>
    <p:sldId id="343" r:id="rId22"/>
    <p:sldId id="316" r:id="rId23"/>
    <p:sldId id="296" r:id="rId24"/>
  </p:sldIdLst>
  <p:sldSz cx="12192000" cy="6858000"/>
  <p:notesSz cx="6858000" cy="9144000"/>
  <p:embeddedFontLst>
    <p:embeddedFont>
      <p:font typeface="굴림" panose="020B0600000101010101" pitchFamily="34" charset="-127"/>
      <p:regular r:id="rId25"/>
    </p:embeddedFont>
    <p:embeddedFont>
      <p:font typeface="맑은 고딕" panose="020B0503020000020004" pitchFamily="34" charset="-127"/>
      <p:regular r:id="rId26"/>
      <p:bold r:id="rId27"/>
    </p:embeddedFont>
    <p:embeddedFont>
      <p:font typeface="BM DoHyeon OTF" panose="020B0600000101010101" pitchFamily="34" charset="-127"/>
      <p:regular r:id="rId28"/>
    </p:embeddedFont>
    <p:embeddedFont>
      <p:font typeface="BM HANNA Pro OTF" panose="020B0600000101010101" pitchFamily="34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49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57999" y="1238223"/>
            <a:ext cx="228460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05216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1125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중간 점검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팀별 공유사항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5976316" cy="337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어디 까지 진행 하셨나요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~?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노션 탐험 시간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헬타버스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And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어노니머스 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And &amp; 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산악회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iOS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내일의 집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584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35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2167681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2299" y="2890391"/>
            <a:ext cx="2927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3617746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637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시간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358064" cy="1708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소형님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지영님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진호님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15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연중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상희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8646919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Validation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Compression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Logger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세미나부턴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NestJS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심화 주제로 발표합니다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분들도 미리 한 번 읽어오시고 질문거리 생각해 와주세요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아쉬운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발표하는 걸 듣는거라 루즈한 느낌이 들기도 해요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답변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뭔가 액티브하게 참여할 수 있는 방안이 있을까요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~?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사다리 타기도 세 명으로 돌리겠습니다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95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티타임 ☕️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 스태프와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또는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티타임 시간을 가지려고 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사이에 진행할 예정이며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생활은 순탄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(?)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요즘 어떤 고민이 있는지 터놓는 시간이 되었으면 좋겠습니다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-- 8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업데이트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–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노션에 티타임 시트 만들었습니다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스태프 일정도 같이 기재했으니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스태프 일정 되는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원하는 일정에 기입해 주시면 감사하겠습니다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376027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6162264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프로젝트는 잘 진행되시고 계신가요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67280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Monolothic &amp; MSA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HTTP/1.1, HTTP2, QUIC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6505" y="1917184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한 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뜨고 시작합시다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625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08356" y="2890391"/>
            <a:ext cx="4575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4809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97904"/>
            <a:ext cx="7939994" cy="39241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관심 있는 상용 서비스를 클론하여 데이터 모델링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참고할 상용 서비스 지정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1:N, 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 필수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테이블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개까지만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관련 사항은 뒷 슬라이드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TypeScript &amp; NestJS &amp; TypeORM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모델의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CRUD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포함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DB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API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설계 자유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기술 스택 자유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0097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1549957" cy="22621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모델링 관계와 같도록 설정해 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이 상태에서 추가 테이블 하나 더 가능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사용자는 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인증은 선택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D298DF-FABC-9D40-9A29-8A0C8314A5BD}"/>
              </a:ext>
            </a:extLst>
          </p:cNvPr>
          <p:cNvSpPr/>
          <p:nvPr/>
        </p:nvSpPr>
        <p:spPr>
          <a:xfrm>
            <a:off x="3733124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사용자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262D12E-2A9E-AB41-9080-14C70239CAE7}"/>
              </a:ext>
            </a:extLst>
          </p:cNvPr>
          <p:cNvSpPr/>
          <p:nvPr/>
        </p:nvSpPr>
        <p:spPr>
          <a:xfrm>
            <a:off x="1350021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프로필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7171CA-2B11-BA4B-8AA7-15C4223C0B42}"/>
              </a:ext>
            </a:extLst>
          </p:cNvPr>
          <p:cNvSpPr/>
          <p:nvPr/>
        </p:nvSpPr>
        <p:spPr>
          <a:xfrm>
            <a:off x="6111416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게시물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C0A301-9075-C443-8DCE-C8E64845A64B}"/>
              </a:ext>
            </a:extLst>
          </p:cNvPr>
          <p:cNvSpPr/>
          <p:nvPr/>
        </p:nvSpPr>
        <p:spPr>
          <a:xfrm>
            <a:off x="8489708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댓글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A5270-A09C-364E-82C5-569B75DF5A91}"/>
              </a:ext>
            </a:extLst>
          </p:cNvPr>
          <p:cNvSpPr/>
          <p:nvPr/>
        </p:nvSpPr>
        <p:spPr>
          <a:xfrm>
            <a:off x="6111416" y="6027696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해쉬</a:t>
            </a:r>
            <a:r>
              <a:rPr kumimoji="1" lang="ko-KR" altLang="en-US"/>
              <a:t> 태그</a:t>
            </a:r>
            <a:endParaRPr kumimoji="1" lang="ko-Kore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7C3A2EB7-A5AF-3E4A-A355-37D9C2788802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3146453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4C92BAF-2CDC-A543-9EAD-7188F854380C}"/>
              </a:ext>
            </a:extLst>
          </p:cNvPr>
          <p:cNvCxnSpPr/>
          <p:nvPr/>
        </p:nvCxnSpPr>
        <p:spPr>
          <a:xfrm>
            <a:off x="5527825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CE20568-6A1F-F243-866C-ED5A072A5022}"/>
              </a:ext>
            </a:extLst>
          </p:cNvPr>
          <p:cNvCxnSpPr/>
          <p:nvPr/>
        </p:nvCxnSpPr>
        <p:spPr>
          <a:xfrm>
            <a:off x="7907848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117199D-7E2F-1141-A36E-DD1041FC679C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009632" y="5538548"/>
            <a:ext cx="0" cy="48914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6734FBC-B41F-C149-BEBB-8B5C11D15DB7}"/>
              </a:ext>
            </a:extLst>
          </p:cNvPr>
          <p:cNvSpPr/>
          <p:nvPr/>
        </p:nvSpPr>
        <p:spPr>
          <a:xfrm>
            <a:off x="3218413" y="5248121"/>
            <a:ext cx="442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endParaRPr lang="ko-Kore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A4817E-E525-054F-A72D-E72B4E26BDED}"/>
              </a:ext>
            </a:extLst>
          </p:cNvPr>
          <p:cNvSpPr/>
          <p:nvPr/>
        </p:nvSpPr>
        <p:spPr>
          <a:xfrm>
            <a:off x="5566923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7008ED-2EE0-3847-964D-3E70E70CE5EE}"/>
              </a:ext>
            </a:extLst>
          </p:cNvPr>
          <p:cNvSpPr/>
          <p:nvPr/>
        </p:nvSpPr>
        <p:spPr>
          <a:xfrm>
            <a:off x="7943869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591BD6-8005-7C44-A670-ADEA2C2ABE86}"/>
              </a:ext>
            </a:extLst>
          </p:cNvPr>
          <p:cNvSpPr/>
          <p:nvPr/>
        </p:nvSpPr>
        <p:spPr>
          <a:xfrm>
            <a:off x="7009632" y="5598456"/>
            <a:ext cx="665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</a:t>
            </a:r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64507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2484</TotalTime>
  <Words>550</Words>
  <Application>Microsoft Macintosh PowerPoint</Application>
  <PresentationFormat>와이드스크린</PresentationFormat>
  <Paragraphs>127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굴림</vt:lpstr>
      <vt:lpstr>BM DoHyeon OTF</vt:lpstr>
      <vt:lpstr>Arial</vt:lpstr>
      <vt:lpstr>BM HANNA Pro OTF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194</cp:revision>
  <dcterms:created xsi:type="dcterms:W3CDTF">2020-04-17T17:57:08Z</dcterms:created>
  <dcterms:modified xsi:type="dcterms:W3CDTF">2021-08-28T02:59:08Z</dcterms:modified>
</cp:coreProperties>
</file>

<file path=docProps/thumbnail.jpeg>
</file>